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60" r:id="rId9"/>
    <p:sldId id="262" r:id="rId10"/>
    <p:sldId id="266" r:id="rId11"/>
    <p:sldId id="267" r:id="rId12"/>
    <p:sldId id="269" r:id="rId13"/>
    <p:sldId id="273" r:id="rId14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BFC437"/>
    <a:srgbClr val="2CB4AC"/>
    <a:srgbClr val="37AF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7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5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9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2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3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6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8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37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5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7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6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09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AF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4472C4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2CB4AC"/>
                </a:solidFill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latin typeface="Arial Black" panose="020B0A04020102020204" pitchFamily="34" charset="0"/>
              </a:rPr>
              <a:t>n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BFC437"/>
                </a:solidFill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latin typeface="Arial Black" panose="020B0A04020102020204" pitchFamily="34" charset="0"/>
              </a:rPr>
              <a:t>r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9966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</a:t>
            </a:r>
            <a:endParaRPr kumimoji="0" lang="en-US" sz="6000" b="0" i="0" u="none" strike="noStrike" kern="1200" cap="none" spc="0" normalizeH="0" baseline="0" noProof="0" dirty="0">
              <a:ln w="28575">
                <a:solidFill>
                  <a:sysClr val="windowText" lastClr="000000"/>
                </a:solidFill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Coloring 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09018-C9FC-9CCC-1E71-0BBE645F1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D326440-D260-74F4-DFC3-79CDC0690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91790"/>
            <a:ext cx="6486706" cy="64806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898976" y="795135"/>
            <a:ext cx="62209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Pencil Pouch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3640FE-515C-624A-20F9-86438AF7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176" y="2534073"/>
            <a:ext cx="1872712" cy="1872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321A99-5E0D-74A9-2C88-916E76F46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643" y="2534073"/>
            <a:ext cx="3155197" cy="315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513585-95CA-0878-611C-1FBBF8F57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88631"/>
            <a:ext cx="6489287" cy="64837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10573" y="787486"/>
            <a:ext cx="433373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Crayon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95B8BF-B013-C2CE-3E74-1FE5C9CCF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264" y="1664604"/>
            <a:ext cx="1352127" cy="13521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F1F7C5-0E30-2C5B-0940-A9E53BCEC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029" y="2526424"/>
            <a:ext cx="2830493" cy="283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48218" y="809220"/>
            <a:ext cx="405758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Glue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90CAB0-1528-138D-728A-D08A1B939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57" y="2548158"/>
            <a:ext cx="2823028" cy="2823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502385-EA6C-7184-43AF-6BEEDA1C4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7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9154"/>
            <a:ext cx="6348219" cy="634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58AD05-48AB-8339-F0DB-F9F1321E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7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69148"/>
            <a:ext cx="6408997" cy="64032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383314" y="831892"/>
            <a:ext cx="602248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Lunch Box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7309A6-0E3B-BE3B-70C6-ACCC4CBC2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799" y="2548158"/>
            <a:ext cx="2543629" cy="25436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A84D8E-8360-A6A9-6B92-F924AF2CA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370" y="2548158"/>
            <a:ext cx="2852057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10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86095D-BEC3-E8F8-D99E-1918CFBF6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9154"/>
            <a:ext cx="6337525" cy="63432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7263" y="733401"/>
            <a:ext cx="359343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Bag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15FF48-7E21-548E-C957-019132422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041" y="2472339"/>
            <a:ext cx="3108702" cy="31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37329" y="795135"/>
            <a:ext cx="38341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Pencil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BC6EE-DD49-2284-AA85-9D327BD7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071" y="3080983"/>
            <a:ext cx="1348353" cy="1348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09DA5F-F860-44A0-9A75-92E469ED2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421" y="2534073"/>
            <a:ext cx="3140978" cy="31409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9BA73E-66FC-6D45-C394-B9B747DB1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48814"/>
            <a:ext cx="6118445" cy="612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ACC040-9A1F-1484-A2ED-CB9D37AF1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70442"/>
            <a:ext cx="5796363" cy="58019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87432" y="795135"/>
            <a:ext cx="353656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Pen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0FA48-45DC-3011-6D0A-0FE37C457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434961" y="2534073"/>
            <a:ext cx="3289031" cy="328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E6F0BE-0EC7-BEC9-27D3-2DF70ABDD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8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2220686"/>
            <a:ext cx="5557098" cy="55517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517956" y="964413"/>
            <a:ext cx="64880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Colored Pencil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A1A55D-B9CE-2EA9-C324-2AC88B0F0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550" y="2534073"/>
            <a:ext cx="32194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A80101C6-A4FB-C4A0-203A-231F26F47EC2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93684"/>
            <a:ext cx="5973206" cy="597871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5492679-1AAE-C311-46D8-C3CB92E59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727" y="2859314"/>
            <a:ext cx="1575385" cy="15753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00800" y="795135"/>
            <a:ext cx="36576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Eraser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6" name="Picture 25" descr="A cartoon of a person&#10;&#10;AI-generated content may be incorrect.">
            <a:extLst>
              <a:ext uri="{FF2B5EF4-FFF2-40B4-BE49-F238E27FC236}">
                <a16:creationId xmlns:a16="http://schemas.microsoft.com/office/drawing/2014/main" id="{652DC98C-0753-5418-0E93-DBFB3AE23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368" y="2534072"/>
            <a:ext cx="2830669" cy="283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0AAA55-DE24-6E9D-5011-79E68DF54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520986"/>
            <a:ext cx="6245817" cy="6251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3583F9-9CB9-0A5C-8E82-172BD5360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266" y="2709608"/>
            <a:ext cx="1937084" cy="19370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479011" y="795135"/>
            <a:ext cx="549251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Sharpener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" name="Picture 3" descr="A pencil and a pencil sharpener&#10;&#10;AI-generated content may be incorrect.">
            <a:extLst>
              <a:ext uri="{FF2B5EF4-FFF2-40B4-BE49-F238E27FC236}">
                <a16:creationId xmlns:a16="http://schemas.microsoft.com/office/drawing/2014/main" id="{9BB4CC15-F5C5-AB89-D00C-4629C00CA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3" y="2534074"/>
            <a:ext cx="2648446" cy="26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EEE24E-0A71-880E-5057-E7DCED05C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" y="1675489"/>
            <a:ext cx="6102331" cy="6096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49143" y="795135"/>
            <a:ext cx="322237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Ruler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940BA8-5348-F8B4-CD73-A0F8E0539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371" y="2534073"/>
            <a:ext cx="2707849" cy="270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5B9D65-0CCC-6FA4-1EC4-72FA49725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112145"/>
            <a:ext cx="6653601" cy="66602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18368" y="795135"/>
            <a:ext cx="296628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Book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73BE9-8616-AD13-8DCE-37A571347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136" y="2534074"/>
            <a:ext cx="2966286" cy="296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546</TotalTime>
  <Words>92</Words>
  <Application>Microsoft Office PowerPoint</Application>
  <PresentationFormat>Custom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96</cp:revision>
  <dcterms:created xsi:type="dcterms:W3CDTF">2025-02-22T17:47:33Z</dcterms:created>
  <dcterms:modified xsi:type="dcterms:W3CDTF">2025-02-23T18:40:58Z</dcterms:modified>
</cp:coreProperties>
</file>